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7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4BC3-05B1-47F7-A042-29353F44DE84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96B8-FF45-40A7-9FC5-CB1AAF11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estingengineering.com/innovation/starlink-arrives-antarctica-high-speed-inter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nosats.eu/sat/pony-express-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ridium.com/case-studies/record-breaking-nasa-uav-mission-made-possible-with-midband-transceiv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2976"/>
            <a:ext cx="12191999" cy="689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640" y="1095703"/>
            <a:ext cx="9144000" cy="59082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ICE-PPR Situational Awareness Working Group Teleconference, 9/22/2022</a:t>
            </a:r>
            <a:endParaRPr lang="en-US" sz="2800" dirty="0"/>
          </a:p>
        </p:txBody>
      </p:sp>
      <p:sp>
        <p:nvSpPr>
          <p:cNvPr id="4" name="AutoShape 2" descr="C:\Users\PAMcGillivary\OneDrive - United States Coast Guard\Desktop\Antarcticicebergpix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40" y="1987325"/>
            <a:ext cx="9144000" cy="1655762"/>
          </a:xfrm>
        </p:spPr>
        <p:txBody>
          <a:bodyPr/>
          <a:lstStyle/>
          <a:p>
            <a:r>
              <a:rPr lang="en-US" dirty="0" smtClean="0"/>
              <a:t>P. McGillivary, USCG PACAREA Science Liaison</a:t>
            </a:r>
          </a:p>
          <a:p>
            <a:r>
              <a:rPr lang="en-US" dirty="0" err="1" smtClean="0"/>
              <a:t>Comms</a:t>
            </a:r>
            <a:r>
              <a:rPr lang="en-US" dirty="0" smtClean="0"/>
              <a:t> &amp; Navigation Updates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0007" y="5178972"/>
            <a:ext cx="729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Photo: from POLAR STAR 2022 crossing the Pacific equator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2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Comms</a:t>
            </a:r>
            <a:r>
              <a:rPr lang="en-US" sz="2400" b="1" dirty="0" smtClean="0"/>
              <a:t> Updates: </a:t>
            </a:r>
            <a:r>
              <a:rPr lang="en-US" sz="2400" b="1" dirty="0" err="1" smtClean="0"/>
              <a:t>Starlink</a:t>
            </a:r>
            <a:endParaRPr lang="en-US" sz="2400" b="1" dirty="0"/>
          </a:p>
        </p:txBody>
      </p:sp>
      <p:sp>
        <p:nvSpPr>
          <p:cNvPr id="4" name="AutoShape 2" descr="C:\Users\PAMcGillivary\OneDrive - United States Coast Guard\Desktop\Antarcticicebergpix.webp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612790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dirty="0" smtClean="0"/>
              <a:t>NSF has installed </a:t>
            </a:r>
            <a:r>
              <a:rPr lang="en-US" dirty="0" err="1" smtClean="0"/>
              <a:t>Starlink</a:t>
            </a:r>
            <a:r>
              <a:rPr lang="en-US" dirty="0" smtClean="0"/>
              <a:t> at McMurdo Station: working very well. Can be used at two bandwidths: individual (high=50-200MB/sec downlink) and ‘project’ (higher=100-350MB/sec downlink).  </a:t>
            </a:r>
          </a:p>
          <a:p>
            <a:r>
              <a:rPr lang="en-US" dirty="0" smtClean="0"/>
              <a:t>Antennas are rated to -22</a:t>
            </a:r>
            <a:r>
              <a:rPr lang="en-US" baseline="30000" dirty="0" smtClean="0"/>
              <a:t>o</a:t>
            </a:r>
            <a:r>
              <a:rPr lang="en-US" dirty="0" smtClean="0"/>
              <a:t>F.</a:t>
            </a:r>
          </a:p>
          <a:p>
            <a:r>
              <a:rPr lang="en-US" dirty="0" err="1" smtClean="0"/>
              <a:t>Starlink</a:t>
            </a:r>
            <a:r>
              <a:rPr lang="en-US" dirty="0" smtClean="0"/>
              <a:t> got FCC approval for Arctic operations in 2021, but the case was protested, however </a:t>
            </a:r>
            <a:r>
              <a:rPr lang="en-US" dirty="0" err="1" smtClean="0"/>
              <a:t>Starlink</a:t>
            </a:r>
            <a:r>
              <a:rPr lang="en-US" dirty="0" smtClean="0"/>
              <a:t> won a decision in August 2022, and plans COTS service in the Arctic in 2023. </a:t>
            </a:r>
          </a:p>
          <a:p>
            <a:r>
              <a:rPr lang="en-US" dirty="0" smtClean="0"/>
              <a:t>Arctic service includes 41 satellites in polar orbit, w/ 61 optical relay satellites added in 2021, and V.2 satellites coming in 2023 that will provide downlink direct to smartphones via T-Mobile. [Another move being protested, so possibly delayed.]</a:t>
            </a:r>
          </a:p>
          <a:p>
            <a:r>
              <a:rPr lang="en-US" dirty="0" err="1" smtClean="0">
                <a:hlinkClick r:id="rId2"/>
              </a:rPr>
              <a:t>SpaceX</a:t>
            </a:r>
            <a:r>
              <a:rPr lang="en-US" dirty="0" smtClean="0">
                <a:hlinkClick r:id="rId2"/>
              </a:rPr>
              <a:t> hits a milestone as </a:t>
            </a:r>
            <a:r>
              <a:rPr lang="en-US" dirty="0" err="1" smtClean="0">
                <a:hlinkClick r:id="rId2"/>
              </a:rPr>
              <a:t>Starlink</a:t>
            </a:r>
            <a:r>
              <a:rPr lang="en-US" dirty="0" smtClean="0">
                <a:hlinkClick r:id="rId2"/>
              </a:rPr>
              <a:t> internet arrives in Antarctica (interestingengineering.com)</a:t>
            </a:r>
            <a:endParaRPr lang="en-US" dirty="0" smtClean="0"/>
          </a:p>
          <a:p>
            <a:r>
              <a:rPr lang="en-US" dirty="0" smtClean="0"/>
              <a:t>Will be trying to get mobile system install on POLAR STAR for Antarctic ops this season, and HEALY for 2023 ops.  The antennas are @$5-10K, and the service isn’t a contract, but rather pay-as-you-go, so we could just pay for the duration of these missions.  CG would be happy to test for ONR!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8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262" y="468094"/>
            <a:ext cx="9144000" cy="57243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/>
              <a:t>Comms</a:t>
            </a:r>
            <a:r>
              <a:rPr lang="en-US" sz="2400" b="1" dirty="0" smtClean="0"/>
              <a:t> Updates: JADO in 2023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34662"/>
            <a:ext cx="9144000" cy="3823138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Lockheed will launch 3 small satellites in 2023 as a test of JADO ops (Joint All Domain Operations).  These will be optically linked surveillance satellites (I believe using the same optical system used by </a:t>
            </a:r>
            <a:r>
              <a:rPr lang="en-US" sz="2200" dirty="0" err="1" smtClean="0"/>
              <a:t>Starlink</a:t>
            </a:r>
            <a:r>
              <a:rPr lang="en-US" sz="2200" dirty="0" smtClean="0"/>
              <a:t>).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These small satellites are intended to be a demo of ‘resilient’ surveillance &amp; communication capability in case larger satellites were ‘damaged’.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These are intended as components of “21CS”, the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Security systems.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These three satellites comprise the SAJE (Space Augmented JADO Environmental) testbed.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Two of the satellites are Pony Express 2 satellites (see: </a:t>
            </a:r>
            <a:r>
              <a:rPr lang="en-US" sz="2200" dirty="0" smtClean="0">
                <a:hlinkClick r:id="rId2"/>
              </a:rPr>
              <a:t>https://www.nanosats.eu/sat/pony-express-2</a:t>
            </a:r>
            <a:r>
              <a:rPr lang="en-US" sz="2200" dirty="0" smtClean="0"/>
              <a:t> ), which are </a:t>
            </a:r>
            <a:r>
              <a:rPr lang="en-US" sz="2200" dirty="0" err="1" smtClean="0"/>
              <a:t>Cubesats</a:t>
            </a:r>
            <a:r>
              <a:rPr lang="en-US" sz="2200" dirty="0" smtClean="0"/>
              <a:t>, and one is a Tactical Intelligence, Surveillance &amp; Reconnaissance (ISR) </a:t>
            </a:r>
            <a:r>
              <a:rPr lang="en-US" sz="2200" dirty="0" err="1" smtClean="0"/>
              <a:t>comms</a:t>
            </a:r>
            <a:r>
              <a:rPr lang="en-US" sz="2200" dirty="0" smtClean="0"/>
              <a:t> satellite (presumably also a </a:t>
            </a:r>
            <a:r>
              <a:rPr lang="en-US" sz="2200" dirty="0" err="1" smtClean="0"/>
              <a:t>Cubesat</a:t>
            </a:r>
            <a:r>
              <a:rPr lang="en-US" sz="2200" dirty="0" smtClean="0"/>
              <a:t>).  The two Pony Express satellites are scheduled for launch Dec. 31, 2022; NFI re dates for the other one – probably the same launch time.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The three satellites are intended to test use of RF communications to achieve swarm positioning.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The first capability test will be during the INDOPACOM Northern Edge exercise, in conjunction with USN Project Overmatch and US Army Project Convergence to demonstrate combined intel collection and communication.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CG D17 and MIFPAC are currently evaluating whether and how they could also use the intel and communications capabilities from these satellites during Northern Edge, which is a US-only joint DoD/CG field exercise conducted in odd years for interoperability training; CG provides one ship &amp; C130.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45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1752" cy="13255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Comms</a:t>
            </a:r>
            <a:r>
              <a:rPr lang="en-US" sz="2400" b="1" dirty="0" smtClean="0"/>
              <a:t> Update: Iridium CERTUS for UxS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604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So, puck-sized Iridium CERTUS antennas were </a:t>
            </a:r>
          </a:p>
          <a:p>
            <a:pPr marL="0" indent="0">
              <a:buNone/>
            </a:pPr>
            <a:r>
              <a:rPr lang="en-US" dirty="0" smtClean="0"/>
              <a:t>supposed to have been completed @ a year ago,</a:t>
            </a:r>
          </a:p>
          <a:p>
            <a:pPr marL="0" indent="0">
              <a:buNone/>
            </a:pPr>
            <a:r>
              <a:rPr lang="en-US" dirty="0" smtClean="0"/>
              <a:t>but no evidence they have been.   I will check with the company</a:t>
            </a:r>
          </a:p>
          <a:p>
            <a:r>
              <a:rPr lang="en-US" dirty="0" smtClean="0"/>
              <a:t>But the VANILLA UAS, supported by an ONR Phase III SBIR (wingspan: 36’) the Iridium CERTUS transceiver weighed 26.2 </a:t>
            </a:r>
            <a:r>
              <a:rPr lang="en-US" dirty="0" err="1" smtClean="0"/>
              <a:t>oz</a:t>
            </a:r>
            <a:r>
              <a:rPr lang="en-US" dirty="0" smtClean="0"/>
              <a:t> ( </a:t>
            </a:r>
            <a:r>
              <a:rPr lang="en-US" dirty="0" err="1" smtClean="0"/>
              <a:t>lbs</a:t>
            </a:r>
            <a:r>
              <a:rPr lang="en-US" dirty="0" smtClean="0"/>
              <a:t>) during a winter 2021/2022 test flight out of </a:t>
            </a:r>
            <a:r>
              <a:rPr lang="en-US" dirty="0" err="1" smtClean="0"/>
              <a:t>Deadhorse</a:t>
            </a:r>
            <a:r>
              <a:rPr lang="en-US" dirty="0" smtClean="0"/>
              <a:t> testing an ice radar for NASA. VANILLA has potential endurance of up to 10 days; it is generally truck launched, but they also make a VTOL version.</a:t>
            </a:r>
          </a:p>
          <a:p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https://www.iridium.com/case-studies/record-breaking-nasa-uav-mission-made-possible-with-midband-transceiver/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80" name="Picture 8" descr="https://www.nasa.gov/sites/default/files/thumbnails/image/vanilla_over_arctic_sea_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82" y="1149"/>
            <a:ext cx="3725917" cy="26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698"/>
            <a:ext cx="10883462" cy="132556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Navigation: </a:t>
            </a:r>
            <a:r>
              <a:rPr lang="en-US" sz="2400" b="1" dirty="0" err="1" smtClean="0"/>
              <a:t>eLORAN</a:t>
            </a:r>
            <a:r>
              <a:rPr lang="en-US" sz="2400" b="1" dirty="0" smtClean="0"/>
              <a:t> </a:t>
            </a:r>
            <a:r>
              <a:rPr lang="en-US" sz="2400" b="1" dirty="0" smtClean="0"/>
              <a:t>test, possible acronym…</a:t>
            </a:r>
            <a:br>
              <a:rPr lang="en-US" sz="2400" b="1" dirty="0" smtClean="0"/>
            </a:b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smtClean="0"/>
              <a:t>CAPITAN: </a:t>
            </a:r>
            <a:r>
              <a:rPr lang="en-US" sz="2400" b="1" dirty="0" err="1"/>
              <a:t>eLORAN</a:t>
            </a:r>
            <a:r>
              <a:rPr lang="en-US" sz="2400" b="1" dirty="0"/>
              <a:t> Communication for Autonomy, Position Information, Timing </a:t>
            </a:r>
            <a:r>
              <a:rPr lang="en-US" sz="2400" b="1" dirty="0" smtClean="0"/>
              <a:t>And Navigation </a:t>
            </a:r>
            <a:r>
              <a:rPr lang="en-US" dirty="0"/>
              <a:t/>
            </a:r>
            <a:br>
              <a:rPr lang="en-US" dirty="0"/>
            </a:b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teleconf</a:t>
            </a:r>
            <a:r>
              <a:rPr lang="en-US" dirty="0" smtClean="0"/>
              <a:t> w Bridge Littleton of Hellen Systems, provided him a detailed </a:t>
            </a:r>
            <a:r>
              <a:rPr lang="en-US" dirty="0" err="1" smtClean="0"/>
              <a:t>eLORAN</a:t>
            </a:r>
            <a:r>
              <a:rPr lang="en-US" dirty="0" smtClean="0"/>
              <a:t> test scenario with two AUVs, one ASV and one UAS from UW APL, UC Davis, NEU and LDEO, respectively.  The AUVs will test </a:t>
            </a:r>
            <a:r>
              <a:rPr lang="en-US" dirty="0" err="1" smtClean="0"/>
              <a:t>eLORAN</a:t>
            </a:r>
            <a:r>
              <a:rPr lang="en-US" dirty="0" smtClean="0"/>
              <a:t> penetration into water.  A sub-goal will be to test optical </a:t>
            </a:r>
            <a:r>
              <a:rPr lang="en-US" dirty="0" err="1" smtClean="0"/>
              <a:t>comms</a:t>
            </a:r>
            <a:r>
              <a:rPr lang="en-US" dirty="0" smtClean="0"/>
              <a:t> with the new 10MB/sec </a:t>
            </a:r>
            <a:r>
              <a:rPr lang="en-US" dirty="0" err="1" smtClean="0"/>
              <a:t>Hydromea</a:t>
            </a:r>
            <a:r>
              <a:rPr lang="en-US" dirty="0" smtClean="0"/>
              <a:t> optical modems having @50m range (@$5K/each).  The AF would like tests at both Lake Pend Oreille and Mountain Home AFB, @500mi away.</a:t>
            </a:r>
          </a:p>
          <a:p>
            <a:r>
              <a:rPr lang="en-US" dirty="0" smtClean="0"/>
              <a:t>A secondary test would be needed to evaluate depth penetration in seawater and through sea ice.  A test proposal was made for this at Svalbard, which will require use of at least one portable </a:t>
            </a:r>
            <a:r>
              <a:rPr lang="en-US" dirty="0" err="1" smtClean="0"/>
              <a:t>eLORAN</a:t>
            </a:r>
            <a:r>
              <a:rPr lang="en-US" dirty="0" smtClean="0"/>
              <a:t> system.  </a:t>
            </a:r>
          </a:p>
          <a:p>
            <a:r>
              <a:rPr lang="en-US" dirty="0" smtClean="0"/>
              <a:t>This test proposals were forwarded to the Air Force for their review prior to awarding Hellen systems the contract.  Planned test dates: late 2022 or early 2023.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784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ICE-PPR Situational Awareness Working Group Teleconference, 9/22/2022</vt:lpstr>
      <vt:lpstr>Comms Updates: Starlink</vt:lpstr>
      <vt:lpstr>Comms Updates: JADO in 2023</vt:lpstr>
      <vt:lpstr>Comms Update: Iridium CERTUS for UxS</vt:lpstr>
      <vt:lpstr>Navigation: eLORAN test, possible acronym… eL CAPITAN: eLORAN Communication for Autonomy, Position Information, Timing And Navigation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ICE-PPR Situational Working Group Teleconference, 9/22/2022</dc:title>
  <dc:creator>McGillivary, Philip A CIV USCG PACIFIC (USA)</dc:creator>
  <cp:lastModifiedBy>McGillivary, Philip A CIV USCG PACIFIC (USA)</cp:lastModifiedBy>
  <cp:revision>20</cp:revision>
  <dcterms:created xsi:type="dcterms:W3CDTF">2022-09-21T17:42:13Z</dcterms:created>
  <dcterms:modified xsi:type="dcterms:W3CDTF">2022-09-21T23:40:29Z</dcterms:modified>
</cp:coreProperties>
</file>